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6414-42E3-D444-A9BE-11884446A8D9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7E62-EE16-464C-8509-18A6654EF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 labeling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309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437" y="6267903"/>
            <a:ext cx="222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49804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094" y="630222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systems in concert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5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7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405" y="44618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1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901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514" y="6302225"/>
            <a:ext cx="176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Planes of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9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0"/>
            <a:ext cx="44554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03" y="360383"/>
            <a:ext cx="14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1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17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48" y="3432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1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0"/>
            <a:ext cx="69587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75" y="3260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7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2" y="1016000"/>
            <a:ext cx="9144000" cy="4818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422" y="3432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1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Macintosh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1 labeling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labeling practice</dc:title>
  <dc:creator>Betty Lampe</dc:creator>
  <cp:lastModifiedBy>Betty Lampe</cp:lastModifiedBy>
  <cp:revision>16</cp:revision>
  <dcterms:created xsi:type="dcterms:W3CDTF">2015-08-12T12:37:50Z</dcterms:created>
  <dcterms:modified xsi:type="dcterms:W3CDTF">2015-08-12T12:50:59Z</dcterms:modified>
</cp:coreProperties>
</file>